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CDDE65-567B-4D05-91D2-DDCEC2679622}" v="49" dt="2025-09-03T12:04:56.0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 Lynch" userId="915f584c-75da-4ced-a27c-9bc037a3bffb" providerId="ADAL" clId="{1CE206E8-A5AE-49C0-A319-F80C07328825}"/>
    <pc:docChg chg="modSld">
      <pc:chgData name="E Lynch" userId="915f584c-75da-4ced-a27c-9bc037a3bffb" providerId="ADAL" clId="{1CE206E8-A5AE-49C0-A319-F80C07328825}" dt="2025-09-04T10:10:31.311" v="17" actId="20577"/>
      <pc:docMkLst>
        <pc:docMk/>
      </pc:docMkLst>
      <pc:sldChg chg="modSp">
        <pc:chgData name="E Lynch" userId="915f584c-75da-4ced-a27c-9bc037a3bffb" providerId="ADAL" clId="{1CE206E8-A5AE-49C0-A319-F80C07328825}" dt="2025-09-04T10:10:31.311" v="17" actId="20577"/>
        <pc:sldMkLst>
          <pc:docMk/>
          <pc:sldMk cId="2740514691" sldId="256"/>
        </pc:sldMkLst>
        <pc:spChg chg="mod">
          <ac:chgData name="E Lynch" userId="915f584c-75da-4ced-a27c-9bc037a3bffb" providerId="ADAL" clId="{1CE206E8-A5AE-49C0-A319-F80C07328825}" dt="2025-09-04T10:10:31.311" v="17" actId="20577"/>
          <ac:spMkLst>
            <pc:docMk/>
            <pc:sldMk cId="2740514691" sldId="256"/>
            <ac:spMk id="20" creationId="{9370C00C-8388-08BC-A979-1D5B0B8C750B}"/>
          </ac:spMkLst>
        </pc:spChg>
      </pc:sldChg>
    </pc:docChg>
  </pc:docChgLst>
  <pc:docChgLst>
    <pc:chgData name="E Lynch" userId="915f584c-75da-4ced-a27c-9bc037a3bffb" providerId="ADAL" clId="{8573DDFB-B5D5-4682-A905-E9BA0F77B94A}"/>
    <pc:docChg chg="modSld">
      <pc:chgData name="E Lynch" userId="915f584c-75da-4ced-a27c-9bc037a3bffb" providerId="ADAL" clId="{8573DDFB-B5D5-4682-A905-E9BA0F77B94A}" dt="2025-09-03T12:04:56.025" v="48" actId="20577"/>
      <pc:docMkLst>
        <pc:docMk/>
      </pc:docMkLst>
      <pc:sldChg chg="modSp mod">
        <pc:chgData name="E Lynch" userId="915f584c-75da-4ced-a27c-9bc037a3bffb" providerId="ADAL" clId="{8573DDFB-B5D5-4682-A905-E9BA0F77B94A}" dt="2025-09-03T12:04:56.025" v="48" actId="20577"/>
        <pc:sldMkLst>
          <pc:docMk/>
          <pc:sldMk cId="2740514691" sldId="256"/>
        </pc:sldMkLst>
        <pc:spChg chg="mod">
          <ac:chgData name="E Lynch" userId="915f584c-75da-4ced-a27c-9bc037a3bffb" providerId="ADAL" clId="{8573DDFB-B5D5-4682-A905-E9BA0F77B94A}" dt="2025-09-03T12:04:56.025" v="48" actId="20577"/>
          <ac:spMkLst>
            <pc:docMk/>
            <pc:sldMk cId="2740514691" sldId="256"/>
            <ac:spMk id="20" creationId="{9370C00C-8388-08BC-A979-1D5B0B8C750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D081F-FDF4-2B12-FAE0-76185F9CBD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BE2A78-DF5D-99CD-09B4-7815EED688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EF08EE-872F-0B77-0254-C5ACCDECE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91B2-FEDD-48A3-A16C-DC6DDFA0122B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8F993-EFA5-F76F-668E-F099B1A0C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171E8-8583-1755-19A2-EEB0DB1D2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E9E6-6E5E-453C-A7D9-3B26D6546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82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610DA-721A-A62C-63D5-808C87E11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CCDB1E-BBE6-E765-617C-62BD413F37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7F773B-6A58-AFB0-F469-7CAB09857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91B2-FEDD-48A3-A16C-DC6DDFA0122B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683DA2-854C-BA2A-7AC0-638C002A3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FDDC5-F430-DC5A-F6A5-7E01E04F6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E9E6-6E5E-453C-A7D9-3B26D6546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266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37DDE5-357A-14B0-F86C-A146E316EF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3180-E58C-CBEC-72A8-2790C46135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F6662B-AB27-5DA9-5198-0B5CAB1B6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91B2-FEDD-48A3-A16C-DC6DDFA0122B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9368-6D35-3366-A9E1-D89DE2A07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516F1F-758E-6E2C-1401-0F32EA424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E9E6-6E5E-453C-A7D9-3B26D6546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710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38EDD-7B93-FE45-59F5-5A7DB63AD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24BCA-F561-F8FE-63E2-20C395B75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25783-68FD-C9B8-59D4-7F3DDC05D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91B2-FEDD-48A3-A16C-DC6DDFA0122B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6F6A2-0B3B-9672-7216-DCCC83A8B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AE2994-B44F-E437-E37A-8EB1CDA6C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E9E6-6E5E-453C-A7D9-3B26D6546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2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DAC8D-2FD5-A3CF-5BCC-103CAE0FB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0CBF17-FA70-74D0-A14A-725D1EC75C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45F792-59AF-6557-23DF-5461B4A88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91B2-FEDD-48A3-A16C-DC6DDFA0122B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75DBDB-32B4-8F6E-E5F8-D1EEDCFE5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7DB79-A95B-87BE-C529-4673F7302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E9E6-6E5E-453C-A7D9-3B26D6546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46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B4166-9333-1D88-7DD0-73439764B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6C223-74F3-8479-2ECC-599B720EF2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28E710-271C-B5CC-D1A4-00AF0533F4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2A91F3-2839-0478-E380-0DAA4104C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91B2-FEDD-48A3-A16C-DC6DDFA0122B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4C7BE5-3D87-41B5-7CDE-EC3F19DD6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63F7A2-D315-C1D8-0743-81D7FCBB5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E9E6-6E5E-453C-A7D9-3B26D6546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079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2A990-82AF-5C49-D4C1-377132C17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C363F0-DC07-FC4D-A28C-1D05F69426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31098B-5AD7-C76C-29AB-F3AB9783C3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9F2C82-6393-CABC-3525-51B33965AE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6B000A-61C4-1160-E9C9-52A31C2C47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49AE3E-3D9F-5056-0A76-257B73D7E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91B2-FEDD-48A3-A16C-DC6DDFA0122B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7AF8FA-3795-010D-5F28-D095A1E8A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7733C9-1AC9-96BE-9988-414E4680A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E9E6-6E5E-453C-A7D9-3B26D6546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27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AE0C9-9A89-1BE0-31F2-F36D5341E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53C9E2-861F-DAAE-010A-FF8B95893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91B2-FEDD-48A3-A16C-DC6DDFA0122B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CBD44C-2DBC-F110-4920-259BC765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60F2EB-1486-0E9A-8ABB-3D89D1EB7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E9E6-6E5E-453C-A7D9-3B26D6546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655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C36F98-0B95-FD0C-5EE9-CA4B24BD6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91B2-FEDD-48A3-A16C-DC6DDFA0122B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C35250-9D19-EF6F-1507-F74C59EDD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59E32D-D4AF-08D4-44AE-E07B11854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E9E6-6E5E-453C-A7D9-3B26D6546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020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F16D0-7517-38CA-1AD7-EFE5668B8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4F04D-E6F0-AF9E-5F77-A56E2B267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1BD77-031A-AAD2-2071-07733E3D8C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ED98E7-D829-B452-BDAD-3EC2C32D9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91B2-FEDD-48A3-A16C-DC6DDFA0122B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CDC12E-FCCD-D6AD-5DFD-966282029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46F7DA-B783-B51E-E34D-1A6446E65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E9E6-6E5E-453C-A7D9-3B26D6546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943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049FB-04E8-E05F-D1CA-061EE6687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5699CA-178A-9A53-1F2F-58284D6171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7C76C-5AE1-20CB-622E-370D42BE1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9ADEE5-D17A-E7DF-E6E8-A2BF62817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991B2-FEDD-48A3-A16C-DC6DDFA0122B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9E455A-3123-049A-F251-0BFD007F5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2BDD2E-DA95-9073-E7BF-7401E1C12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E9E6-6E5E-453C-A7D9-3B26D6546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014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473FA5-BA92-CEBF-A272-486FC7D91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A0E84B-7B8A-DABA-5DCA-5234AE43D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D3395-CF69-F76D-8CBA-004A1B7F42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1991B2-FEDD-48A3-A16C-DC6DDFA0122B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01D9D7-C27F-DBE5-AEB6-F57B3708F9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B9828-FFDC-D6E1-3FD8-1472517B0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04E9E6-6E5E-453C-A7D9-3B26D65467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95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8070C54E-0DA4-E78B-183F-B5889ED098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34" y="0"/>
            <a:ext cx="12193468" cy="684788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</p:pic>
      <p:pic>
        <p:nvPicPr>
          <p:cNvPr id="7" name="Picture 6" descr="Two blue pills with arms and legs&#10;&#10;AI-generated content may be incorrect.">
            <a:extLst>
              <a:ext uri="{FF2B5EF4-FFF2-40B4-BE49-F238E27FC236}">
                <a16:creationId xmlns:a16="http://schemas.microsoft.com/office/drawing/2014/main" id="{4A11FD89-67BC-5379-A096-11210E7D43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2510" y="121372"/>
            <a:ext cx="1486285" cy="1355944"/>
          </a:xfrm>
          <a:prstGeom prst="rect">
            <a:avLst/>
          </a:prstGeom>
        </p:spPr>
      </p:pic>
      <p:pic>
        <p:nvPicPr>
          <p:cNvPr id="9" name="Picture 8" descr="A blue cartoon character with arms and legs&#10;&#10;AI-generated content may be incorrect.">
            <a:extLst>
              <a:ext uri="{FF2B5EF4-FFF2-40B4-BE49-F238E27FC236}">
                <a16:creationId xmlns:a16="http://schemas.microsoft.com/office/drawing/2014/main" id="{16D733B8-86EC-4885-6E81-A6E0AA0CF0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893" y="4896217"/>
            <a:ext cx="1410471" cy="1375273"/>
          </a:xfrm>
          <a:prstGeom prst="rect">
            <a:avLst/>
          </a:prstGeom>
        </p:spPr>
      </p:pic>
      <p:pic>
        <p:nvPicPr>
          <p:cNvPr id="11" name="Picture 10" descr="A cartoon of a green monster&#10;&#10;AI-generated content may be incorrect.">
            <a:extLst>
              <a:ext uri="{FF2B5EF4-FFF2-40B4-BE49-F238E27FC236}">
                <a16:creationId xmlns:a16="http://schemas.microsoft.com/office/drawing/2014/main" id="{60AB3A4D-4D71-3500-B377-E7B7ABF065D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000" y="217884"/>
            <a:ext cx="1206925" cy="1176807"/>
          </a:xfrm>
          <a:prstGeom prst="rect">
            <a:avLst/>
          </a:prstGeom>
        </p:spPr>
      </p:pic>
      <p:pic>
        <p:nvPicPr>
          <p:cNvPr id="13" name="Picture 12" descr="A cartoon of a pink monster holding a magnifying glass&#10;&#10;AI-generated content may be incorrect.">
            <a:extLst>
              <a:ext uri="{FF2B5EF4-FFF2-40B4-BE49-F238E27FC236}">
                <a16:creationId xmlns:a16="http://schemas.microsoft.com/office/drawing/2014/main" id="{BAD4E59F-4E6C-707D-8AD8-494733E143F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408" y="282540"/>
            <a:ext cx="1225354" cy="1194776"/>
          </a:xfrm>
          <a:prstGeom prst="rect">
            <a:avLst/>
          </a:prstGeom>
        </p:spPr>
      </p:pic>
      <p:pic>
        <p:nvPicPr>
          <p:cNvPr id="15" name="Picture 14" descr="A cartoon of a potato&#10;&#10;AI-generated content may be incorrect.">
            <a:extLst>
              <a:ext uri="{FF2B5EF4-FFF2-40B4-BE49-F238E27FC236}">
                <a16:creationId xmlns:a16="http://schemas.microsoft.com/office/drawing/2014/main" id="{8BB08C66-5D69-44EF-F83F-043D97AF3D5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2387" y="5044882"/>
            <a:ext cx="1529613" cy="1491443"/>
          </a:xfrm>
          <a:prstGeom prst="rect">
            <a:avLst/>
          </a:prstGeom>
        </p:spPr>
      </p:pic>
      <p:pic>
        <p:nvPicPr>
          <p:cNvPr id="17" name="Picture 16" descr="A yellow cartoon character with arms and legs&#10;&#10;AI-generated content may be incorrect.">
            <a:extLst>
              <a:ext uri="{FF2B5EF4-FFF2-40B4-BE49-F238E27FC236}">
                <a16:creationId xmlns:a16="http://schemas.microsoft.com/office/drawing/2014/main" id="{57DDEFF6-4A7D-426E-4D6A-FD6AB4F8E8F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0264" y="208635"/>
            <a:ext cx="1390647" cy="1355944"/>
          </a:xfrm>
          <a:prstGeom prst="rect">
            <a:avLst/>
          </a:prstGeom>
        </p:spPr>
      </p:pic>
      <p:pic>
        <p:nvPicPr>
          <p:cNvPr id="19" name="Picture 18" descr="A purple cartoon character pointing up&#10;&#10;AI-generated content may be incorrect.">
            <a:extLst>
              <a:ext uri="{FF2B5EF4-FFF2-40B4-BE49-F238E27FC236}">
                <a16:creationId xmlns:a16="http://schemas.microsoft.com/office/drawing/2014/main" id="{553099A9-04E3-7C9F-ED6C-30023179E57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491" y="312282"/>
            <a:ext cx="1317873" cy="1284986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9370C00C-8388-08BC-A979-1D5B0B8C750B}"/>
              </a:ext>
            </a:extLst>
          </p:cNvPr>
          <p:cNvSpPr/>
          <p:nvPr/>
        </p:nvSpPr>
        <p:spPr>
          <a:xfrm>
            <a:off x="946727" y="1422815"/>
            <a:ext cx="10298545" cy="455509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Do you have a child attending Richardson Dees Primary School?</a:t>
            </a:r>
            <a:endParaRPr lang="en-US" sz="2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25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Do you have a child aged 0-3 years old?</a:t>
            </a:r>
          </a:p>
          <a:p>
            <a:pPr algn="ctr"/>
            <a:endParaRPr lang="en-US" sz="2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35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Come and join us for th</a:t>
            </a:r>
            <a:r>
              <a:rPr lang="en-US" sz="35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e launch of our free</a:t>
            </a:r>
          </a:p>
          <a:p>
            <a:pPr algn="ctr"/>
            <a:r>
              <a:rPr lang="en-US" sz="35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en-US" sz="3500" b="1" u="sng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Babies and Toddlers Playgroup</a:t>
            </a:r>
            <a:r>
              <a:rPr lang="en-US" sz="35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! </a:t>
            </a:r>
          </a:p>
          <a:p>
            <a:pPr algn="ctr"/>
            <a:endParaRPr lang="en-US" sz="30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When: 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Every Tuesday 9:</a:t>
            </a:r>
            <a:r>
              <a:rPr lang="en-GB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00am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- 10:</a:t>
            </a:r>
            <a:r>
              <a:rPr lang="en-GB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00am 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(beginning Tuesday 9</a:t>
            </a:r>
            <a:r>
              <a:rPr lang="en-US" sz="2000" b="1" cap="none" spc="0" baseline="3000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th</a:t>
            </a:r>
            <a:r>
              <a:rPr lang="en-US" sz="20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September 2025)</a:t>
            </a:r>
          </a:p>
          <a:p>
            <a:pPr algn="ctr"/>
            <a:endParaRPr lang="en-US" sz="2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Wher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e: 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School Hall- please come to the main entrance</a:t>
            </a:r>
          </a:p>
          <a:p>
            <a:pPr algn="ctr"/>
            <a:endParaRPr lang="en-US" sz="2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  <a:p>
            <a:pPr algn="ctr"/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Wha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t: </a:t>
            </a:r>
            <a:r>
              <a:rPr lang="en-US" sz="20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A chance to have a cup of tea and let your child play, the opportunity to chat with other parents and school staff.</a:t>
            </a:r>
            <a:endParaRPr lang="en-US" sz="20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40514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96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 Lynch</dc:creator>
  <cp:lastModifiedBy>E Lynch</cp:lastModifiedBy>
  <cp:revision>2</cp:revision>
  <cp:lastPrinted>2025-03-05T12:11:05Z</cp:lastPrinted>
  <dcterms:created xsi:type="dcterms:W3CDTF">2025-03-05T11:50:21Z</dcterms:created>
  <dcterms:modified xsi:type="dcterms:W3CDTF">2025-09-04T10:10:35Z</dcterms:modified>
</cp:coreProperties>
</file>